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076C7-D93D-4EB0-9B09-2F0B7192AD19}" type="datetimeFigureOut">
              <a:rPr lang="it-IT"/>
              <a:pPr>
                <a:defRPr/>
              </a:pPr>
              <a:t>29/10/2010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CFD33-5599-4D6A-8394-B93A3B3930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0E138-F7F8-44B8-BEB3-13B60141A2EC}" type="datetimeFigureOut">
              <a:rPr lang="it-IT"/>
              <a:pPr>
                <a:defRPr/>
              </a:pPr>
              <a:t>29/10/2010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FC79F-93D9-41D5-9C03-1166C96420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569BD-C2DF-4CC4-B32D-02F17411372B}" type="datetimeFigureOut">
              <a:rPr lang="it-IT"/>
              <a:pPr>
                <a:defRPr/>
              </a:pPr>
              <a:t>29/10/2010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9B43D-1F18-4D95-8269-4195C23FE4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9B3BB-AD3E-4F0B-ABBA-5220E9A38090}" type="datetimeFigureOut">
              <a:rPr lang="it-IT"/>
              <a:pPr>
                <a:defRPr/>
              </a:pPr>
              <a:t>29/10/2010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C6657-6168-4073-8270-8E52A32D9B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ACC6C-B9BA-49DA-AD7F-0273E337F4B6}" type="datetimeFigureOut">
              <a:rPr lang="it-IT"/>
              <a:pPr>
                <a:defRPr/>
              </a:pPr>
              <a:t>29/10/2010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B598A-178E-4161-9C0F-422955F69F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B9894-E233-42E0-B649-66CB53625C65}" type="datetimeFigureOut">
              <a:rPr lang="it-IT"/>
              <a:pPr>
                <a:defRPr/>
              </a:pPr>
              <a:t>29/10/2010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CD081-4594-4E50-B054-A17438C60C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FABBD-4A7E-4725-855D-F52ECE609373}" type="datetimeFigureOut">
              <a:rPr lang="it-IT"/>
              <a:pPr>
                <a:defRPr/>
              </a:pPr>
              <a:t>29/10/2010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5C97D-4AA5-4340-B9AF-1B8B6AE1BC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87F61-5FE8-498C-AD6C-77A8B0DE2D56}" type="datetimeFigureOut">
              <a:rPr lang="it-IT"/>
              <a:pPr>
                <a:defRPr/>
              </a:pPr>
              <a:t>29/10/2010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29B09-E5FD-4FD6-AA47-A369D5B2FD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77A5E-9699-4D3D-8EA5-55A3E4ADE326}" type="datetimeFigureOut">
              <a:rPr lang="it-IT"/>
              <a:pPr>
                <a:defRPr/>
              </a:pPr>
              <a:t>29/10/2010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55554-20DA-495C-9B78-1FC5046BF2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B626D-4431-421E-B689-E4E3F84C8515}" type="datetimeFigureOut">
              <a:rPr lang="it-IT"/>
              <a:pPr>
                <a:defRPr/>
              </a:pPr>
              <a:t>29/10/2010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464A1-F2CA-4AA5-8468-C8DFFA7757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9B9E1-6979-4174-89B3-446DF57AB028}" type="datetimeFigureOut">
              <a:rPr lang="it-IT"/>
              <a:pPr>
                <a:defRPr/>
              </a:pPr>
              <a:t>29/10/2010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73665-7493-4E01-9783-A1FDB0AE62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E51A6A4-6323-4E8F-93CC-D7C1E01532AC}" type="datetimeFigureOut">
              <a:rPr lang="it-IT"/>
              <a:pPr>
                <a:defRPr/>
              </a:pPr>
              <a:t>29/10/2010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0C98AC-0854-4CC7-BE46-B757BBBD73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Gennaro%20Capuano\Documenti\Downloads\Fratelli%20d%20italia%20-%20%20Inno%20di%20Mameli%20%20-%20lyrics.mp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Gennaro%20Capuano\Documenti\Downloads\Va%20pensiero%20-%20Luciano%20Pavarotti%20und%20Zucchero.mp3" TargetMode="Externa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Gennaro%20Capuano\Documenti\Downloads\Domenico%20Modugno%20Nel%20Blu%20Dipinto%20di%20blu%20Volare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7158" y="1785926"/>
            <a:ext cx="85137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….</a:t>
            </a:r>
            <a:r>
              <a:rPr lang="it-IT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Drawings</a:t>
            </a: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&amp; </a:t>
            </a: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Photographs…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San </a:t>
            </a: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Gervasio</a:t>
            </a:r>
            <a:endParaRPr lang="it-IT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Fratelli d italia -  Inno di Mameli  - lyric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6929454" y="107154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14348" y="2928934"/>
            <a:ext cx="816563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… A </a:t>
            </a: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Marsh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Animals…</a:t>
            </a:r>
            <a:endParaRPr lang="it-IT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SAN GERVASIO\MUSEO DI SAN GERVASIO\IMG_00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549275"/>
            <a:ext cx="792162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Va pensiero - Luciano Pavarotti und Zuccher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839200" y="228599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1"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SAN GERVASIO\MUSEO DI SAN GERVASIO\IMG_00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341438"/>
            <a:ext cx="6000750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2285" y="3000372"/>
            <a:ext cx="884088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...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Once </a:t>
            </a: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Upon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A </a:t>
            </a: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Time…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14480" y="3000372"/>
            <a:ext cx="649229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…The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Old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Toys…</a:t>
            </a:r>
            <a:endParaRPr lang="it-IT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SAN GERVASIO\MUSEO DI SAN GERVASIO\IMG_00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268413"/>
            <a:ext cx="6119813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00232" y="2857496"/>
            <a:ext cx="624337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…The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it-IT" sz="54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Ploughs</a:t>
            </a: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…</a:t>
            </a:r>
            <a:endParaRPr lang="it-IT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SAN GERVASIO\MUSEO DI SAN GERVASIO\IMG_0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9538" y="1268413"/>
            <a:ext cx="643255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71670" y="3000372"/>
            <a:ext cx="589712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…The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Sheller…</a:t>
            </a:r>
            <a:endParaRPr lang="it-IT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SAN GERVASIO\MUSEO DI SAN GERVASIO\IMG_0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765175"/>
            <a:ext cx="73453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Galyaxy\Desktop\Raffy personal cartella.com\francy\PICT12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714356"/>
            <a:ext cx="7000924" cy="525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57356" y="2967335"/>
            <a:ext cx="693587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…The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it-IT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handloom…</a:t>
            </a:r>
            <a:endParaRPr lang="it-IT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SAN GERVASIO\MUSEO DI SAN GERVASIO\IMG_01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3779837"/>
            <a:ext cx="4105275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PA070020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4545474" cy="33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 descr="PA070030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9296" y="357166"/>
            <a:ext cx="446470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2928934"/>
            <a:ext cx="84057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…Old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Tools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To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Work…</a:t>
            </a:r>
            <a:endParaRPr lang="it-IT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116.JPG"/>
          <p:cNvPicPr>
            <a:picLocks noChangeAspect="1"/>
          </p:cNvPicPr>
          <p:nvPr/>
        </p:nvPicPr>
        <p:blipFill>
          <a:blip r:embed="rId2"/>
          <a:srcRect b="19427"/>
          <a:stretch>
            <a:fillRect/>
          </a:stretch>
        </p:blipFill>
        <p:spPr bwMode="auto">
          <a:xfrm>
            <a:off x="571472" y="3357562"/>
            <a:ext cx="5322364" cy="321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IMG_013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85728"/>
            <a:ext cx="4570415" cy="324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13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69308">
            <a:off x="330731" y="397871"/>
            <a:ext cx="4591106" cy="344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IMG_017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80249">
            <a:off x="4731855" y="3557171"/>
            <a:ext cx="3873907" cy="290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17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34202">
            <a:off x="395288" y="404813"/>
            <a:ext cx="3900487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PA070029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323072">
            <a:off x="4079875" y="2762250"/>
            <a:ext cx="4602163" cy="335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2928934"/>
            <a:ext cx="7774821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…What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it-IT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did</a:t>
            </a: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it-IT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they</a:t>
            </a: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it-IT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Use</a:t>
            </a:r>
            <a:endParaRPr lang="it-IT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At Home??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14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476250"/>
            <a:ext cx="4187825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IMG_014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357563"/>
            <a:ext cx="4211638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15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260350"/>
            <a:ext cx="486092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IMG_0174.JPG"/>
          <p:cNvPicPr>
            <a:picLocks noChangeAspect="1"/>
          </p:cNvPicPr>
          <p:nvPr/>
        </p:nvPicPr>
        <p:blipFill>
          <a:blip r:embed="rId3"/>
          <a:srcRect r="21391"/>
          <a:stretch>
            <a:fillRect/>
          </a:stretch>
        </p:blipFill>
        <p:spPr bwMode="auto">
          <a:xfrm>
            <a:off x="250825" y="2997200"/>
            <a:ext cx="4606927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17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3868737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PA070001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628775"/>
            <a:ext cx="431482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SAN GERVASIO\DISEGNI 2CL SAN GERVASIO\PA070009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785794"/>
            <a:ext cx="7429927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070006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33375"/>
            <a:ext cx="4751387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PA070023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2636838"/>
            <a:ext cx="5286375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Domenico Modugno Nel Blu Dipinto di blu Volar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001024" y="85723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070033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408305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PA070034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3284538"/>
            <a:ext cx="42926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 descr="PA070037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333375"/>
            <a:ext cx="3878262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070043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33375"/>
            <a:ext cx="4572000" cy="31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PA070044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2565400"/>
            <a:ext cx="459105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 descr="PA070047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644900"/>
            <a:ext cx="399256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1538" y="2786058"/>
            <a:ext cx="744312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…Working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Rooms…</a:t>
            </a:r>
            <a:endParaRPr lang="it-IT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1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IMG_012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 descr="IMG_012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549275"/>
            <a:ext cx="3203575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IMG_013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3860800"/>
            <a:ext cx="3563938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2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188913"/>
            <a:ext cx="4068762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IMG_020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3644900"/>
            <a:ext cx="4068762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 descr="IMG_018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52513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IMG_0179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788" y="1557338"/>
            <a:ext cx="2625725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16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620713"/>
            <a:ext cx="4103688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IMG_016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4005263"/>
            <a:ext cx="3421062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 descr="IMG_016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692150"/>
            <a:ext cx="403383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6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84313"/>
            <a:ext cx="43211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PA070015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981075"/>
            <a:ext cx="3902075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070017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525145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PA070026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4027488"/>
            <a:ext cx="4556125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070041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04813"/>
            <a:ext cx="4859338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PA070051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2781300"/>
            <a:ext cx="5256213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SAN GERVASIO\DISEGNI 2CL SAN GERVASIO\PA070011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928670"/>
            <a:ext cx="7520453" cy="523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43608" y="260648"/>
            <a:ext cx="734481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…Cart</a:t>
            </a:r>
            <a:r>
              <a:rPr lang="it-IT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…</a:t>
            </a:r>
            <a:endParaRPr lang="it-IT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Immagine 2" descr="IMG_02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557338"/>
            <a:ext cx="4475162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 descr="IMG_021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3789363"/>
            <a:ext cx="3132138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070005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196975"/>
            <a:ext cx="6480175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ogo 1 Ciucci.jpg"/>
          <p:cNvPicPr>
            <a:picLocks noChangeAspect="1"/>
          </p:cNvPicPr>
          <p:nvPr/>
        </p:nvPicPr>
        <p:blipFill>
          <a:blip r:embed="rId2"/>
          <a:srcRect b="52401"/>
          <a:stretch>
            <a:fillRect/>
          </a:stretch>
        </p:blipFill>
        <p:spPr bwMode="auto">
          <a:xfrm>
            <a:off x="285720" y="285728"/>
            <a:ext cx="349704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2643174" y="4857760"/>
            <a:ext cx="361465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3°Cg</a:t>
            </a:r>
          </a:p>
        </p:txBody>
      </p:sp>
      <p:pic>
        <p:nvPicPr>
          <p:cNvPr id="44036" name="Picture 4" descr="C:\Documents and Settings\Gennaro Capuano\Desktop\92c0c3e78f475621bc278102f92b5ff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357165"/>
            <a:ext cx="3000396" cy="3429025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3714744" y="714356"/>
            <a:ext cx="200026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B</a:t>
            </a:r>
          </a:p>
          <a:p>
            <a:pPr algn="ctr"/>
            <a:r>
              <a:rPr lang="it-IT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Y</a:t>
            </a:r>
          </a:p>
          <a:p>
            <a:pPr algn="ctr"/>
            <a:r>
              <a:rPr lang="it-IT" sz="6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E</a:t>
            </a:r>
          </a:p>
        </p:txBody>
      </p:sp>
      <p:pic>
        <p:nvPicPr>
          <p:cNvPr id="1026" name="Picture 2" descr="C:\Documents and Settings\Gennaro Capuano\Desktop\CT8144_mano_gigant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143380"/>
            <a:ext cx="2482844" cy="2482844"/>
          </a:xfrm>
          <a:prstGeom prst="rect">
            <a:avLst/>
          </a:prstGeom>
          <a:noFill/>
        </p:spPr>
      </p:pic>
      <p:pic>
        <p:nvPicPr>
          <p:cNvPr id="1027" name="Picture 3" descr="C:\Documents and Settings\Gennaro Capuano\Desktop\colosseo-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4143380"/>
            <a:ext cx="3186456" cy="23574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571744"/>
            <a:ext cx="878792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..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The </a:t>
            </a: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Stuffed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it-IT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Animals</a:t>
            </a: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..</a:t>
            </a:r>
            <a:endParaRPr lang="it-IT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7520" y="2857496"/>
            <a:ext cx="891648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… </a:t>
            </a:r>
            <a:r>
              <a:rPr lang="it-IT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Birds</a:t>
            </a: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it-IT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fromTuscany</a:t>
            </a:r>
            <a:r>
              <a:rPr lang="it-IT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…</a:t>
            </a:r>
            <a:endParaRPr lang="it-IT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SAN GERVASIO\MUSEO DI SAN GERVASIO\IMG_00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981075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00298" y="2786058"/>
            <a:ext cx="367607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…A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it-IT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Fox…</a:t>
            </a:r>
            <a:endParaRPr lang="it-IT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SAN GERVASIO\MUSEO DI SAN GERVASIO\IMG_00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052513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73</Words>
  <Application>Microsoft Office PowerPoint</Application>
  <PresentationFormat>Presentazione su schermo (4:3)</PresentationFormat>
  <Paragraphs>20</Paragraphs>
  <Slides>42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3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Galyaxy</dc:creator>
  <cp:lastModifiedBy>Bis</cp:lastModifiedBy>
  <cp:revision>28</cp:revision>
  <dcterms:created xsi:type="dcterms:W3CDTF">2010-10-28T15:01:19Z</dcterms:created>
  <dcterms:modified xsi:type="dcterms:W3CDTF">2010-10-29T09:04:40Z</dcterms:modified>
</cp:coreProperties>
</file>