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6" r:id="rId3"/>
    <p:sldId id="257" r:id="rId4"/>
    <p:sldId id="258" r:id="rId5"/>
    <p:sldId id="260" r:id="rId6"/>
    <p:sldId id="261" r:id="rId7"/>
    <p:sldId id="266" r:id="rId8"/>
    <p:sldId id="267" r:id="rId9"/>
    <p:sldId id="270" r:id="rId10"/>
    <p:sldId id="268" r:id="rId11"/>
    <p:sldId id="274" r:id="rId12"/>
    <p:sldId id="273" r:id="rId13"/>
    <p:sldId id="272" r:id="rId14"/>
    <p:sldId id="271" r:id="rId15"/>
    <p:sldId id="269" r:id="rId16"/>
    <p:sldId id="275" r:id="rId17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Başlık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9" name="8 Alt Başlık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28" name="27 Veri Yer Tutucusu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88C23142-2772-4216-8E93-0C5BCAC3A24B}" type="datetimeFigureOut">
              <a:rPr lang="tr-TR" smtClean="0"/>
              <a:pPr/>
              <a:t>19.05.2010</a:t>
            </a:fld>
            <a:endParaRPr lang="tr-TR"/>
          </a:p>
        </p:txBody>
      </p:sp>
      <p:sp>
        <p:nvSpPr>
          <p:cNvPr id="17" name="16 Altbilgi Yer Tutucusu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tr-TR"/>
          </a:p>
        </p:txBody>
      </p:sp>
      <p:sp>
        <p:nvSpPr>
          <p:cNvPr id="10" name="9 Dikdörtgen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Dikdörtgen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13 Dikdörtgen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18 Dikdörtgen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Düz Bağlayıcı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17 Düz Bağlayıcı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19 Düz Bağlayıcı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Düz Bağlayıcı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14 Düz Bağlayıcı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21 Düz Bağlayıcı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26 Dikdörtgen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20 Oval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Oval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23 Oval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25 Oval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24 Oval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28 Slayt Numarası Yer Tutucusu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99F1A496-6AAE-42AF-B6DA-91D147DEEE15}" type="slidenum">
              <a:rPr lang="tr-TR" smtClean="0"/>
              <a:pPr/>
              <a:t>‹N›</a:t>
            </a:fld>
            <a:endParaRPr lang="tr-T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23142-2772-4216-8E93-0C5BCAC3A24B}" type="datetimeFigureOut">
              <a:rPr lang="tr-TR" smtClean="0"/>
              <a:pPr/>
              <a:t>19.05.2010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1A496-6AAE-42AF-B6DA-91D147DEEE15}" type="slidenum">
              <a:rPr lang="tr-TR" smtClean="0"/>
              <a:pPr/>
              <a:t>‹N›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23142-2772-4216-8E93-0C5BCAC3A24B}" type="datetimeFigureOut">
              <a:rPr lang="tr-TR" smtClean="0"/>
              <a:pPr/>
              <a:t>19.05.2010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1A496-6AAE-42AF-B6DA-91D147DEEE15}" type="slidenum">
              <a:rPr lang="tr-TR" smtClean="0"/>
              <a:pPr/>
              <a:t>‹N›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8" name="7 İçerik Yer Tutucusu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88C23142-2772-4216-8E93-0C5BCAC3A24B}" type="datetimeFigureOut">
              <a:rPr lang="tr-TR" smtClean="0"/>
              <a:pPr/>
              <a:t>19.05.2010</a:t>
            </a:fld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99F1A496-6AAE-42AF-B6DA-91D147DEEE15}" type="slidenum">
              <a:rPr lang="tr-TR" smtClean="0"/>
              <a:pPr/>
              <a:t>‹N›</a:t>
            </a:fld>
            <a:endParaRPr lang="tr-TR"/>
          </a:p>
        </p:txBody>
      </p:sp>
      <p:sp>
        <p:nvSpPr>
          <p:cNvPr id="10" name="9 Altbilgi Yer Tutucusu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88C23142-2772-4216-8E93-0C5BCAC3A24B}" type="datetimeFigureOut">
              <a:rPr lang="tr-TR" smtClean="0"/>
              <a:pPr/>
              <a:t>19.05.2010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tr-TR"/>
          </a:p>
        </p:txBody>
      </p:sp>
      <p:sp>
        <p:nvSpPr>
          <p:cNvPr id="9" name="8 Dikdörtgen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Dikdörtgen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Dikdörtgen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Dikdörtgen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Düz Bağlayıcı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13 Düz Bağlayıcı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14 Düz Bağlayıcı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Düz Bağlayıcı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16 Düz Bağlayıcı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17 Dikdörtgen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18 Oval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19 Oval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20 Oval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21 Oval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Oval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25 Düz Bağlayıcı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99F1A496-6AAE-42AF-B6DA-91D147DEEE15}" type="slidenum">
              <a:rPr lang="tr-TR" smtClean="0"/>
              <a:pPr/>
              <a:t>‹N›</a:t>
            </a:fld>
            <a:endParaRPr lang="tr-T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23142-2772-4216-8E93-0C5BCAC3A24B}" type="datetimeFigureOut">
              <a:rPr lang="tr-TR" smtClean="0"/>
              <a:pPr/>
              <a:t>19.05.2010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1A496-6AAE-42AF-B6DA-91D147DEEE15}" type="slidenum">
              <a:rPr lang="tr-TR" smtClean="0"/>
              <a:pPr/>
              <a:t>‹N›</a:t>
            </a:fld>
            <a:endParaRPr lang="tr-TR"/>
          </a:p>
        </p:txBody>
      </p:sp>
      <p:sp>
        <p:nvSpPr>
          <p:cNvPr id="9" name="8 İçerik Yer Tutucusu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11" name="10 İçerik Yer Tutucusu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23142-2772-4216-8E93-0C5BCAC3A24B}" type="datetimeFigureOut">
              <a:rPr lang="tr-TR" smtClean="0"/>
              <a:pPr/>
              <a:t>19.05.2010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1A496-6AAE-42AF-B6DA-91D147DEEE15}" type="slidenum">
              <a:rPr lang="tr-TR" smtClean="0"/>
              <a:pPr/>
              <a:t>‹N›</a:t>
            </a:fld>
            <a:endParaRPr lang="tr-TR"/>
          </a:p>
        </p:txBody>
      </p:sp>
      <p:sp>
        <p:nvSpPr>
          <p:cNvPr id="11" name="10 İçerik Yer Tutucusu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13" name="12 İçerik Yer Tutucusu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12" name="11 Metin Yer Tutucusu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14" name="13 Metin Yer Tutucusu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6" name="5 Veri Yer Tutucusu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8C23142-2772-4216-8E93-0C5BCAC3A24B}" type="datetimeFigureOut">
              <a:rPr lang="tr-TR" smtClean="0"/>
              <a:pPr/>
              <a:t>19.05.2010</a:t>
            </a:fld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99F1A496-6AAE-42AF-B6DA-91D147DEEE15}" type="slidenum">
              <a:rPr lang="tr-TR" smtClean="0"/>
              <a:pPr/>
              <a:t>‹N›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23142-2772-4216-8E93-0C5BCAC3A24B}" type="datetimeFigureOut">
              <a:rPr lang="tr-TR" smtClean="0"/>
              <a:pPr/>
              <a:t>19.05.2010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1A496-6AAE-42AF-B6DA-91D147DEEE15}" type="slidenum">
              <a:rPr lang="tr-TR" smtClean="0"/>
              <a:pPr/>
              <a:t>‹N›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Düz Bağlayıcı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Metin Yer Tutucusu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8" name="7 Düz Bağlayıcı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8 Düz Bağlayıcı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10 Düz Bağlayıcı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Dikdörtgen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12 Düz Bağlayıcı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13 Oval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17 İçerik Yer Tutucusu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21" name="20 Veri Yer Tutucusu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88C23142-2772-4216-8E93-0C5BCAC3A24B}" type="datetimeFigureOut">
              <a:rPr lang="tr-TR" smtClean="0"/>
              <a:pPr/>
              <a:t>19.05.2010</a:t>
            </a:fld>
            <a:endParaRPr lang="tr-TR"/>
          </a:p>
        </p:txBody>
      </p:sp>
      <p:sp>
        <p:nvSpPr>
          <p:cNvPr id="22" name="21 Slayt Numarası Yer Tutucusu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99F1A496-6AAE-42AF-B6DA-91D147DEEE15}" type="slidenum">
              <a:rPr lang="tr-TR" smtClean="0"/>
              <a:pPr/>
              <a:t>‹N›</a:t>
            </a:fld>
            <a:endParaRPr lang="tr-TR"/>
          </a:p>
        </p:txBody>
      </p:sp>
      <p:sp>
        <p:nvSpPr>
          <p:cNvPr id="23" name="22 Altbilgi Yer Tutucusu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tr-T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Düz Bağlayıcı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12 Oval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10" name="9 Düz Bağlayıcı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10 Dikdörtgen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Düz Bağlayıcı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18 Düz Bağlayıcı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19 Düz Bağlayıcı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16 Veri Yer Tutucusu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8C23142-2772-4216-8E93-0C5BCAC3A24B}" type="datetimeFigureOut">
              <a:rPr lang="tr-TR" smtClean="0"/>
              <a:pPr/>
              <a:t>19.05.2010</a:t>
            </a:fld>
            <a:endParaRPr lang="tr-TR"/>
          </a:p>
        </p:txBody>
      </p:sp>
      <p:sp>
        <p:nvSpPr>
          <p:cNvPr id="18" name="17 Slayt Numarası Yer Tutucusu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99F1A496-6AAE-42AF-B6DA-91D147DEEE15}" type="slidenum">
              <a:rPr lang="tr-TR" smtClean="0"/>
              <a:pPr/>
              <a:t>‹N›</a:t>
            </a:fld>
            <a:endParaRPr lang="tr-TR"/>
          </a:p>
        </p:txBody>
      </p:sp>
      <p:sp>
        <p:nvSpPr>
          <p:cNvPr id="21" name="20 Altbilgi Yer Tutucusu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Düz Bağlayıcı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2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3" name="1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4" name="13 Veri Yer Tutucusu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88C23142-2772-4216-8E93-0C5BCAC3A24B}" type="datetimeFigureOut">
              <a:rPr lang="tr-TR" smtClean="0"/>
              <a:pPr/>
              <a:t>19.05.2010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sp>
        <p:nvSpPr>
          <p:cNvPr id="7" name="6 Düz Bağlayıcı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Düz Bağlayıcı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9 Dikdörtgen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Düz Bağlayıcı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Oval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22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99F1A496-6AAE-42AF-B6DA-91D147DEEE15}" type="slidenum">
              <a:rPr lang="tr-TR" smtClean="0"/>
              <a:pPr/>
              <a:t>‹N›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2133600" y="5638800"/>
            <a:ext cx="7010400" cy="685800"/>
          </a:xfrm>
        </p:spPr>
        <p:txBody>
          <a:bodyPr/>
          <a:lstStyle/>
          <a:p>
            <a:r>
              <a:rPr lang="tr-TR" dirty="0" smtClean="0"/>
              <a:t>Traditional hungarian house</a:t>
            </a:r>
            <a:endParaRPr lang="tr-TR" dirty="0"/>
          </a:p>
        </p:txBody>
      </p:sp>
      <p:pic>
        <p:nvPicPr>
          <p:cNvPr id="5" name="4 Resim" descr="DSC038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304800"/>
            <a:ext cx="8153400" cy="5435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Dikdörtgen"/>
          <p:cNvSpPr/>
          <p:nvPr/>
        </p:nvSpPr>
        <p:spPr>
          <a:xfrm>
            <a:off x="0" y="6096000"/>
            <a:ext cx="91440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This</a:t>
            </a:r>
            <a:r>
              <a:rPr lang="tr-TR" dirty="0" smtClean="0"/>
              <a:t> house </a:t>
            </a:r>
            <a:r>
              <a:rPr lang="tr-TR" dirty="0" err="1" smtClean="0"/>
              <a:t>was</a:t>
            </a:r>
            <a:r>
              <a:rPr lang="tr-TR" dirty="0" smtClean="0"/>
              <a:t> </a:t>
            </a:r>
            <a:r>
              <a:rPr lang="tr-TR" dirty="0" err="1" smtClean="0"/>
              <a:t>built</a:t>
            </a:r>
            <a:r>
              <a:rPr lang="tr-TR" dirty="0" smtClean="0"/>
              <a:t>  </a:t>
            </a:r>
            <a:r>
              <a:rPr lang="tr-TR" dirty="0" err="1" smtClean="0"/>
              <a:t>with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pleasure</a:t>
            </a:r>
            <a:r>
              <a:rPr lang="tr-TR" dirty="0" smtClean="0"/>
              <a:t> of </a:t>
            </a:r>
            <a:r>
              <a:rPr lang="tr-TR" dirty="0" err="1" smtClean="0"/>
              <a:t>god</a:t>
            </a:r>
            <a:r>
              <a:rPr lang="tr-TR" dirty="0" smtClean="0"/>
              <a:t> in 2005</a:t>
            </a:r>
            <a:endParaRPr lang="tr-TR" dirty="0"/>
          </a:p>
        </p:txBody>
      </p:sp>
      <p:pic>
        <p:nvPicPr>
          <p:cNvPr id="7" name="6 İçerik Yer Tutucusu" descr="DSC0391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lum contrast="28000"/>
          </a:blip>
          <a:stretch>
            <a:fillRect/>
          </a:stretch>
        </p:blipFill>
        <p:spPr>
          <a:xfrm>
            <a:off x="-1" y="0"/>
            <a:ext cx="9144001" cy="6096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İçerik Yer Tutucusu" descr="IMG_116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3 Dikdörtgen"/>
          <p:cNvSpPr/>
          <p:nvPr/>
        </p:nvSpPr>
        <p:spPr>
          <a:xfrm>
            <a:off x="0" y="6096000"/>
            <a:ext cx="91440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Corridor</a:t>
            </a:r>
            <a:r>
              <a:rPr lang="tr-TR" dirty="0" smtClean="0"/>
              <a:t> </a:t>
            </a:r>
            <a:r>
              <a:rPr lang="tr-TR" dirty="0" err="1" smtClean="0"/>
              <a:t>which</a:t>
            </a:r>
            <a:r>
              <a:rPr lang="tr-TR" dirty="0" smtClean="0"/>
              <a:t> </a:t>
            </a:r>
            <a:r>
              <a:rPr lang="tr-TR" dirty="0" err="1" smtClean="0"/>
              <a:t>connects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two</a:t>
            </a:r>
            <a:r>
              <a:rPr lang="tr-TR" dirty="0" smtClean="0"/>
              <a:t> </a:t>
            </a:r>
            <a:r>
              <a:rPr lang="tr-TR" dirty="0" err="1" smtClean="0"/>
              <a:t>rooms</a:t>
            </a:r>
            <a:r>
              <a:rPr lang="tr-TR" dirty="0" smtClean="0"/>
              <a:t> at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second</a:t>
            </a:r>
            <a:r>
              <a:rPr lang="tr-TR" dirty="0" smtClean="0"/>
              <a:t> </a:t>
            </a:r>
            <a:r>
              <a:rPr lang="tr-TR" dirty="0" err="1" smtClean="0"/>
              <a:t>floor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İçerik Yer Tutucusu" descr="P321001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3 Dikdörtgen"/>
          <p:cNvSpPr/>
          <p:nvPr/>
        </p:nvSpPr>
        <p:spPr>
          <a:xfrm>
            <a:off x="0" y="6096000"/>
            <a:ext cx="91440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bathroom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İçerik Yer Tutucusu" descr="IMG_116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3 Dikdörtgen"/>
          <p:cNvSpPr/>
          <p:nvPr/>
        </p:nvSpPr>
        <p:spPr>
          <a:xfrm>
            <a:off x="0" y="6096000"/>
            <a:ext cx="91440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room</a:t>
            </a:r>
            <a:r>
              <a:rPr lang="tr-TR" dirty="0" smtClean="0"/>
              <a:t> </a:t>
            </a:r>
            <a:r>
              <a:rPr lang="tr-TR" dirty="0" err="1" smtClean="0"/>
              <a:t>where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children</a:t>
            </a:r>
            <a:r>
              <a:rPr lang="tr-TR" dirty="0" smtClean="0"/>
              <a:t> </a:t>
            </a:r>
            <a:r>
              <a:rPr lang="tr-TR" dirty="0" err="1" smtClean="0"/>
              <a:t>enjoy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Dikdörtgen"/>
          <p:cNvSpPr/>
          <p:nvPr/>
        </p:nvSpPr>
        <p:spPr>
          <a:xfrm>
            <a:off x="0" y="6096000"/>
            <a:ext cx="91440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garden</a:t>
            </a:r>
            <a:endParaRPr lang="tr-TR" dirty="0"/>
          </a:p>
        </p:txBody>
      </p:sp>
      <p:pic>
        <p:nvPicPr>
          <p:cNvPr id="7" name="6 İçerik Yer Tutucusu" descr="DSC0393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6096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Dikdörtgen"/>
          <p:cNvSpPr/>
          <p:nvPr/>
        </p:nvSpPr>
        <p:spPr>
          <a:xfrm>
            <a:off x="0" y="6096000"/>
            <a:ext cx="91440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Our</a:t>
            </a:r>
            <a:r>
              <a:rPr lang="tr-TR" dirty="0" smtClean="0"/>
              <a:t> </a:t>
            </a:r>
            <a:r>
              <a:rPr lang="tr-TR" dirty="0" err="1" smtClean="0"/>
              <a:t>card</a:t>
            </a:r>
            <a:r>
              <a:rPr lang="tr-TR" dirty="0" smtClean="0"/>
              <a:t> </a:t>
            </a:r>
            <a:r>
              <a:rPr lang="tr-TR" dirty="0" err="1" smtClean="0"/>
              <a:t>for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house </a:t>
            </a:r>
            <a:r>
              <a:rPr lang="tr-TR" dirty="0" err="1" smtClean="0"/>
              <a:t>owners</a:t>
            </a:r>
            <a:endParaRPr lang="tr-TR" dirty="0"/>
          </a:p>
        </p:txBody>
      </p:sp>
      <p:pic>
        <p:nvPicPr>
          <p:cNvPr id="6" name="5 İçerik Yer Tutucusu" descr="DSC0392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6096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Dikdörtgen"/>
          <p:cNvSpPr/>
          <p:nvPr/>
        </p:nvSpPr>
        <p:spPr>
          <a:xfrm>
            <a:off x="0" y="6096000"/>
            <a:ext cx="91440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Our</a:t>
            </a:r>
            <a:r>
              <a:rPr lang="tr-TR" dirty="0" smtClean="0"/>
              <a:t> </a:t>
            </a:r>
            <a:r>
              <a:rPr lang="tr-TR" dirty="0" err="1" smtClean="0"/>
              <a:t>card</a:t>
            </a:r>
            <a:r>
              <a:rPr lang="tr-TR" dirty="0" smtClean="0"/>
              <a:t> </a:t>
            </a:r>
            <a:r>
              <a:rPr lang="tr-TR" dirty="0" err="1" smtClean="0"/>
              <a:t>for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house </a:t>
            </a:r>
            <a:r>
              <a:rPr lang="tr-TR" dirty="0" err="1" smtClean="0"/>
              <a:t>owners</a:t>
            </a:r>
            <a:endParaRPr lang="tr-TR" dirty="0"/>
          </a:p>
        </p:txBody>
      </p:sp>
      <p:pic>
        <p:nvPicPr>
          <p:cNvPr id="6" name="5 İçerik Yer Tutucusu" descr="DSC0392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6096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Resim" descr="DSC03892.JPG"/>
          <p:cNvPicPr>
            <a:picLocks noChangeAspect="1"/>
          </p:cNvPicPr>
          <p:nvPr/>
        </p:nvPicPr>
        <p:blipFill>
          <a:blip r:embed="rId2" cstate="print">
            <a:lum bright="39000"/>
          </a:blip>
          <a:stretch>
            <a:fillRect/>
          </a:stretch>
        </p:blipFill>
        <p:spPr>
          <a:xfrm rot="16200000">
            <a:off x="5619750" y="1962150"/>
            <a:ext cx="4229100" cy="2819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İNFORMATİON ABOUT THE HOUSE</a:t>
            </a: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tr-TR" dirty="0" smtClean="0"/>
              <a:t>5 </a:t>
            </a:r>
            <a:r>
              <a:rPr lang="tr-TR" dirty="0" err="1" smtClean="0"/>
              <a:t>years</a:t>
            </a:r>
            <a:r>
              <a:rPr lang="tr-TR" dirty="0" smtClean="0"/>
              <a:t> </a:t>
            </a:r>
            <a:r>
              <a:rPr lang="tr-TR" dirty="0" err="1" smtClean="0"/>
              <a:t>ago</a:t>
            </a:r>
            <a:r>
              <a:rPr lang="tr-TR" dirty="0" smtClean="0"/>
              <a:t> it </a:t>
            </a:r>
            <a:r>
              <a:rPr lang="tr-TR" dirty="0" err="1" smtClean="0"/>
              <a:t>was</a:t>
            </a:r>
            <a:r>
              <a:rPr lang="tr-TR" dirty="0" smtClean="0"/>
              <a:t> </a:t>
            </a:r>
            <a:r>
              <a:rPr lang="tr-TR" dirty="0" err="1" smtClean="0"/>
              <a:t>built</a:t>
            </a:r>
            <a:r>
              <a:rPr lang="tr-TR" dirty="0" smtClean="0"/>
              <a:t> </a:t>
            </a:r>
          </a:p>
          <a:p>
            <a:pPr>
              <a:buFont typeface="Arial" pitchFamily="34" charset="0"/>
              <a:buChar char="•"/>
            </a:pPr>
            <a:r>
              <a:rPr lang="tr-TR" dirty="0" err="1" smtClean="0"/>
              <a:t>The</a:t>
            </a:r>
            <a:r>
              <a:rPr lang="tr-TR" dirty="0" smtClean="0"/>
              <a:t> house </a:t>
            </a:r>
            <a:r>
              <a:rPr lang="tr-TR" dirty="0" err="1" smtClean="0"/>
              <a:t>before</a:t>
            </a:r>
            <a:r>
              <a:rPr lang="tr-TR" dirty="0" smtClean="0"/>
              <a:t> </a:t>
            </a:r>
            <a:r>
              <a:rPr lang="tr-TR" dirty="0" err="1" smtClean="0"/>
              <a:t>was</a:t>
            </a:r>
            <a:r>
              <a:rPr lang="tr-TR" dirty="0" smtClean="0"/>
              <a:t> </a:t>
            </a:r>
            <a:r>
              <a:rPr lang="tr-TR" dirty="0" err="1" smtClean="0"/>
              <a:t>smaller</a:t>
            </a:r>
            <a:endParaRPr lang="tr-TR" dirty="0" smtClean="0"/>
          </a:p>
          <a:p>
            <a:pPr>
              <a:buFont typeface="Arial" pitchFamily="34" charset="0"/>
              <a:buChar char="•"/>
            </a:pPr>
            <a:r>
              <a:rPr lang="tr-TR" dirty="0" smtClean="0"/>
              <a:t>5 </a:t>
            </a:r>
            <a:r>
              <a:rPr lang="tr-TR" dirty="0" err="1" smtClean="0"/>
              <a:t>people</a:t>
            </a:r>
            <a:r>
              <a:rPr lang="tr-TR" dirty="0" smtClean="0"/>
              <a:t> </a:t>
            </a:r>
            <a:r>
              <a:rPr lang="tr-TR" dirty="0" err="1" smtClean="0"/>
              <a:t>live</a:t>
            </a:r>
            <a:r>
              <a:rPr lang="tr-TR" dirty="0" smtClean="0"/>
              <a:t> </a:t>
            </a:r>
            <a:r>
              <a:rPr lang="tr-TR" dirty="0" err="1" smtClean="0"/>
              <a:t>here</a:t>
            </a:r>
            <a:endParaRPr lang="tr-TR" dirty="0" smtClean="0"/>
          </a:p>
          <a:p>
            <a:pPr>
              <a:buFont typeface="Arial" pitchFamily="34" charset="0"/>
              <a:buChar char="•"/>
            </a:pPr>
            <a:r>
              <a:rPr lang="tr-TR" dirty="0" err="1" smtClean="0"/>
              <a:t>Two</a:t>
            </a:r>
            <a:r>
              <a:rPr lang="tr-TR" dirty="0" smtClean="0"/>
              <a:t> </a:t>
            </a:r>
            <a:r>
              <a:rPr lang="tr-TR" dirty="0" err="1" smtClean="0"/>
              <a:t>dogs</a:t>
            </a:r>
            <a:r>
              <a:rPr lang="tr-TR" dirty="0" smtClean="0"/>
              <a:t> </a:t>
            </a:r>
            <a:r>
              <a:rPr lang="tr-TR" dirty="0" err="1" smtClean="0"/>
              <a:t>live</a:t>
            </a:r>
            <a:r>
              <a:rPr lang="tr-TR" dirty="0" smtClean="0"/>
              <a:t> </a:t>
            </a:r>
            <a:r>
              <a:rPr lang="tr-TR" dirty="0" err="1" smtClean="0"/>
              <a:t>there</a:t>
            </a:r>
            <a:r>
              <a:rPr lang="tr-TR" dirty="0" smtClean="0"/>
              <a:t> but no </a:t>
            </a:r>
            <a:r>
              <a:rPr lang="tr-TR" dirty="0" err="1" smtClean="0"/>
              <a:t>cats</a:t>
            </a:r>
            <a:endParaRPr lang="tr-TR" dirty="0" smtClean="0"/>
          </a:p>
          <a:p>
            <a:pPr>
              <a:buFont typeface="Arial" pitchFamily="34" charset="0"/>
              <a:buChar char="•"/>
            </a:pPr>
            <a:r>
              <a:rPr lang="tr-TR" dirty="0" err="1" smtClean="0"/>
              <a:t>This</a:t>
            </a:r>
            <a:r>
              <a:rPr lang="tr-TR" dirty="0" smtClean="0"/>
              <a:t> house is hungarian </a:t>
            </a:r>
            <a:r>
              <a:rPr lang="tr-TR" dirty="0" err="1" smtClean="0"/>
              <a:t>traditional</a:t>
            </a:r>
            <a:r>
              <a:rPr lang="tr-TR" dirty="0" smtClean="0"/>
              <a:t>        </a:t>
            </a:r>
            <a:r>
              <a:rPr lang="tr-TR" dirty="0" err="1" smtClean="0"/>
              <a:t>especially</a:t>
            </a:r>
            <a:r>
              <a:rPr lang="tr-TR" dirty="0" smtClean="0"/>
              <a:t> inside</a:t>
            </a:r>
          </a:p>
          <a:p>
            <a:pPr>
              <a:buFont typeface="Arial" pitchFamily="34" charset="0"/>
              <a:buChar char="•"/>
            </a:pPr>
            <a:r>
              <a:rPr lang="tr-TR" dirty="0" err="1" smtClean="0"/>
              <a:t>The</a:t>
            </a:r>
            <a:r>
              <a:rPr lang="tr-TR" dirty="0" smtClean="0"/>
              <a:t> house is </a:t>
            </a:r>
            <a:r>
              <a:rPr lang="tr-TR" dirty="0" err="1" smtClean="0"/>
              <a:t>built</a:t>
            </a:r>
            <a:r>
              <a:rPr lang="tr-TR" dirty="0" smtClean="0"/>
              <a:t> </a:t>
            </a:r>
            <a:r>
              <a:rPr lang="tr-TR" dirty="0" err="1" smtClean="0"/>
              <a:t>with</a:t>
            </a:r>
            <a:r>
              <a:rPr lang="tr-TR" dirty="0" smtClean="0"/>
              <a:t> </a:t>
            </a:r>
            <a:r>
              <a:rPr lang="tr-TR" dirty="0" err="1" smtClean="0"/>
              <a:t>bricks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wood</a:t>
            </a:r>
            <a:endParaRPr lang="tr-TR" dirty="0" smtClean="0"/>
          </a:p>
          <a:p>
            <a:pPr>
              <a:buFont typeface="Arial" pitchFamily="34" charset="0"/>
              <a:buChar char="•"/>
            </a:pPr>
            <a:r>
              <a:rPr lang="tr-TR" dirty="0" err="1" smtClean="0"/>
              <a:t>There</a:t>
            </a:r>
            <a:r>
              <a:rPr lang="tr-TR" dirty="0" smtClean="0"/>
              <a:t> </a:t>
            </a:r>
            <a:r>
              <a:rPr lang="tr-TR" dirty="0" err="1" smtClean="0"/>
              <a:t>are</a:t>
            </a:r>
            <a:r>
              <a:rPr lang="tr-TR" dirty="0" smtClean="0"/>
              <a:t> 5 </a:t>
            </a:r>
            <a:r>
              <a:rPr lang="tr-TR" dirty="0" err="1" smtClean="0"/>
              <a:t>big</a:t>
            </a:r>
            <a:r>
              <a:rPr lang="tr-TR" dirty="0" smtClean="0"/>
              <a:t> </a:t>
            </a:r>
            <a:r>
              <a:rPr lang="tr-TR" dirty="0" err="1" smtClean="0"/>
              <a:t>rooms</a:t>
            </a:r>
            <a:endParaRPr lang="tr-TR" dirty="0" smtClean="0"/>
          </a:p>
          <a:p>
            <a:pPr>
              <a:buFont typeface="Arial" pitchFamily="34" charset="0"/>
              <a:buChar char="•"/>
            </a:pPr>
            <a:r>
              <a:rPr lang="tr-TR" dirty="0" err="1" smtClean="0"/>
              <a:t>Expensive</a:t>
            </a:r>
            <a:r>
              <a:rPr lang="tr-TR" dirty="0" smtClean="0"/>
              <a:t> house </a:t>
            </a:r>
            <a:r>
              <a:rPr lang="tr-TR" dirty="0" err="1" smtClean="0"/>
              <a:t>because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place</a:t>
            </a:r>
            <a:r>
              <a:rPr lang="tr-TR" dirty="0" smtClean="0"/>
              <a:t> is </a:t>
            </a:r>
            <a:r>
              <a:rPr lang="tr-TR" dirty="0" err="1" smtClean="0"/>
              <a:t>near</a:t>
            </a:r>
            <a:r>
              <a:rPr lang="tr-TR" dirty="0" smtClean="0"/>
              <a:t> Budapest</a:t>
            </a:r>
          </a:p>
          <a:p>
            <a:pPr>
              <a:buFont typeface="Arial" pitchFamily="34" charset="0"/>
              <a:buChar char="•"/>
            </a:pPr>
            <a:r>
              <a:rPr lang="tr-TR" dirty="0" err="1" smtClean="0"/>
              <a:t>Out</a:t>
            </a:r>
            <a:r>
              <a:rPr lang="tr-TR" dirty="0" smtClean="0"/>
              <a:t> </a:t>
            </a:r>
            <a:r>
              <a:rPr lang="tr-TR" dirty="0" err="1" smtClean="0"/>
              <a:t>present</a:t>
            </a:r>
            <a:r>
              <a:rPr lang="tr-TR" dirty="0" smtClean="0"/>
              <a:t> a </a:t>
            </a:r>
            <a:r>
              <a:rPr lang="tr-TR" dirty="0" err="1" smtClean="0"/>
              <a:t>beautiful</a:t>
            </a:r>
            <a:r>
              <a:rPr lang="tr-TR" dirty="0" smtClean="0"/>
              <a:t> park</a:t>
            </a:r>
            <a:endParaRPr lang="tr-TR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İçerik Yer Tutucusu" descr="DSC03900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096000"/>
          </a:xfrm>
        </p:spPr>
      </p:pic>
      <p:sp>
        <p:nvSpPr>
          <p:cNvPr id="7" name="6 Dikdörtgen"/>
          <p:cNvSpPr/>
          <p:nvPr/>
        </p:nvSpPr>
        <p:spPr>
          <a:xfrm>
            <a:off x="0" y="6096000"/>
            <a:ext cx="91440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Kitchen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3 İçerik Yer Tutucusu" descr="DSC0389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39238" cy="6092825"/>
          </a:xfrm>
        </p:spPr>
      </p:pic>
      <p:sp>
        <p:nvSpPr>
          <p:cNvPr id="5" name="4 Dikdörtgen"/>
          <p:cNvSpPr/>
          <p:nvPr/>
        </p:nvSpPr>
        <p:spPr>
          <a:xfrm>
            <a:off x="0" y="6096000"/>
            <a:ext cx="91440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 </a:t>
            </a:r>
            <a:r>
              <a:rPr lang="tr-TR" dirty="0" err="1" smtClean="0"/>
              <a:t>we</a:t>
            </a:r>
            <a:r>
              <a:rPr lang="tr-TR" dirty="0" smtClean="0"/>
              <a:t> in in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living</a:t>
            </a:r>
            <a:r>
              <a:rPr lang="tr-TR" dirty="0" smtClean="0"/>
              <a:t> </a:t>
            </a:r>
            <a:r>
              <a:rPr lang="tr-TR" dirty="0" err="1" smtClean="0"/>
              <a:t>room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4 İçerik Yer Tutucusu" descr="DSC0389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096000"/>
          </a:xfrm>
        </p:spPr>
      </p:pic>
      <p:sp>
        <p:nvSpPr>
          <p:cNvPr id="4" name="3 Dikdörtgen"/>
          <p:cNvSpPr/>
          <p:nvPr/>
        </p:nvSpPr>
        <p:spPr>
          <a:xfrm>
            <a:off x="0" y="6096000"/>
            <a:ext cx="91440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oven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4 İçerik Yer Tutucusu" descr="DSC0390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096000"/>
          </a:xfrm>
        </p:spPr>
      </p:pic>
      <p:sp>
        <p:nvSpPr>
          <p:cNvPr id="4" name="3 Dikdörtgen"/>
          <p:cNvSpPr/>
          <p:nvPr/>
        </p:nvSpPr>
        <p:spPr>
          <a:xfrm>
            <a:off x="0" y="6096000"/>
            <a:ext cx="91440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mother</a:t>
            </a:r>
            <a:r>
              <a:rPr lang="tr-TR" dirty="0" smtClean="0"/>
              <a:t> </a:t>
            </a:r>
            <a:r>
              <a:rPr lang="tr-TR" dirty="0" err="1" smtClean="0"/>
              <a:t>with</a:t>
            </a:r>
            <a:r>
              <a:rPr lang="tr-TR" dirty="0" smtClean="0"/>
              <a:t> her </a:t>
            </a:r>
            <a:r>
              <a:rPr lang="tr-TR" dirty="0" err="1" smtClean="0"/>
              <a:t>baby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Dikdörtgen"/>
          <p:cNvSpPr/>
          <p:nvPr/>
        </p:nvSpPr>
        <p:spPr>
          <a:xfrm>
            <a:off x="0" y="6096000"/>
            <a:ext cx="91440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place</a:t>
            </a:r>
            <a:r>
              <a:rPr lang="tr-TR" dirty="0" smtClean="0"/>
              <a:t> </a:t>
            </a:r>
            <a:r>
              <a:rPr lang="tr-TR" dirty="0" err="1" smtClean="0"/>
              <a:t>where</a:t>
            </a:r>
            <a:r>
              <a:rPr lang="tr-TR" dirty="0" smtClean="0"/>
              <a:t> his </a:t>
            </a:r>
            <a:r>
              <a:rPr lang="tr-TR" dirty="0" err="1" smtClean="0"/>
              <a:t>wife</a:t>
            </a:r>
            <a:r>
              <a:rPr lang="tr-TR" dirty="0" smtClean="0"/>
              <a:t> </a:t>
            </a:r>
            <a:r>
              <a:rPr lang="tr-TR" dirty="0" err="1" smtClean="0"/>
              <a:t>works</a:t>
            </a:r>
            <a:endParaRPr lang="tr-TR" dirty="0"/>
          </a:p>
        </p:txBody>
      </p:sp>
      <p:pic>
        <p:nvPicPr>
          <p:cNvPr id="7" name="6 İçerik Yer Tutucusu" descr="DSC0390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096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Dikdörtgen"/>
          <p:cNvSpPr/>
          <p:nvPr/>
        </p:nvSpPr>
        <p:spPr>
          <a:xfrm>
            <a:off x="0" y="6096000"/>
            <a:ext cx="91440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One</a:t>
            </a:r>
            <a:r>
              <a:rPr lang="tr-TR" dirty="0" smtClean="0"/>
              <a:t> of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two</a:t>
            </a:r>
            <a:r>
              <a:rPr lang="tr-TR" dirty="0" smtClean="0"/>
              <a:t> </a:t>
            </a:r>
            <a:r>
              <a:rPr lang="tr-TR" dirty="0" err="1" smtClean="0"/>
              <a:t>dogs</a:t>
            </a:r>
            <a:r>
              <a:rPr lang="tr-TR" dirty="0" smtClean="0"/>
              <a:t> </a:t>
            </a:r>
            <a:r>
              <a:rPr lang="tr-TR" dirty="0" err="1" smtClean="0"/>
              <a:t>which</a:t>
            </a:r>
            <a:r>
              <a:rPr lang="tr-TR" dirty="0" smtClean="0"/>
              <a:t> </a:t>
            </a:r>
            <a:r>
              <a:rPr lang="tr-TR" dirty="0" err="1" smtClean="0"/>
              <a:t>live</a:t>
            </a:r>
            <a:r>
              <a:rPr lang="tr-TR" dirty="0" smtClean="0"/>
              <a:t> in </a:t>
            </a:r>
            <a:r>
              <a:rPr lang="tr-TR" dirty="0" err="1" smtClean="0"/>
              <a:t>the</a:t>
            </a:r>
            <a:r>
              <a:rPr lang="tr-TR" dirty="0" smtClean="0"/>
              <a:t> house</a:t>
            </a:r>
            <a:endParaRPr lang="tr-TR" dirty="0"/>
          </a:p>
        </p:txBody>
      </p:sp>
      <p:pic>
        <p:nvPicPr>
          <p:cNvPr id="7" name="6 İçerik Yer Tutucusu" descr="DSC0390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096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Dikdörtgen"/>
          <p:cNvSpPr/>
          <p:nvPr/>
        </p:nvSpPr>
        <p:spPr>
          <a:xfrm>
            <a:off x="0" y="6096000"/>
            <a:ext cx="91440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/>
              <a:t>Particular</a:t>
            </a:r>
            <a:r>
              <a:rPr lang="tr-TR" dirty="0" smtClean="0"/>
              <a:t> </a:t>
            </a:r>
            <a:r>
              <a:rPr lang="tr-TR" dirty="0" err="1" smtClean="0"/>
              <a:t>structure</a:t>
            </a:r>
            <a:r>
              <a:rPr lang="tr-TR" dirty="0" smtClean="0"/>
              <a:t> </a:t>
            </a:r>
            <a:r>
              <a:rPr lang="tr-TR" dirty="0" err="1" smtClean="0"/>
              <a:t>whereby</a:t>
            </a:r>
            <a:r>
              <a:rPr lang="tr-TR" dirty="0" smtClean="0"/>
              <a:t> </a:t>
            </a:r>
            <a:r>
              <a:rPr lang="tr-TR" dirty="0" err="1" smtClean="0"/>
              <a:t>building</a:t>
            </a:r>
            <a:r>
              <a:rPr lang="tr-TR" dirty="0" smtClean="0"/>
              <a:t>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roof</a:t>
            </a:r>
            <a:endParaRPr lang="tr-TR" dirty="0"/>
          </a:p>
        </p:txBody>
      </p:sp>
      <p:pic>
        <p:nvPicPr>
          <p:cNvPr id="6" name="5 İçerik Yer Tutucusu" descr="DSC0392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096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umba">
  <a:themeElements>
    <a:clrScheme name="Cumba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Cumba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umba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87</TotalTime>
  <Words>140</Words>
  <Application>Microsoft Office PowerPoint</Application>
  <PresentationFormat>Presentazione su schermo (4:3)</PresentationFormat>
  <Paragraphs>25</Paragraphs>
  <Slides>16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17" baseType="lpstr">
      <vt:lpstr>Cumba</vt:lpstr>
      <vt:lpstr>Traditional hungarian house</vt:lpstr>
      <vt:lpstr>İNFORMATİON ABOUT THE HOUSE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Traditional hungarian house</dc:title>
  <dc:creator>Mesut</dc:creator>
  <cp:lastModifiedBy>annalisa</cp:lastModifiedBy>
  <cp:revision>6</cp:revision>
  <dcterms:created xsi:type="dcterms:W3CDTF">2010-05-07T14:10:29Z</dcterms:created>
  <dcterms:modified xsi:type="dcterms:W3CDTF">2010-05-19T15:15:01Z</dcterms:modified>
</cp:coreProperties>
</file>